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08D425-6C0C-402C-964A-87530D592C49}" v="4" dt="2021-04-20T23:48:15.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9E08D425-6C0C-402C-964A-87530D592C49}"/>
    <pc:docChg chg="modSld">
      <pc:chgData name="Sheth, Rohan" userId="0b6da9f0-4e13-4f6a-80ee-55c9a7700dcb" providerId="ADAL" clId="{9E08D425-6C0C-402C-964A-87530D592C49}" dt="2021-04-21T15:32:06.524" v="87" actId="20577"/>
      <pc:docMkLst>
        <pc:docMk/>
      </pc:docMkLst>
      <pc:sldChg chg="modSp mod modNotesTx">
        <pc:chgData name="Sheth, Rohan" userId="0b6da9f0-4e13-4f6a-80ee-55c9a7700dcb" providerId="ADAL" clId="{9E08D425-6C0C-402C-964A-87530D592C49}" dt="2021-04-21T13:25:19.030" v="36" actId="122"/>
        <pc:sldMkLst>
          <pc:docMk/>
          <pc:sldMk cId="3309063412" sldId="503"/>
        </pc:sldMkLst>
        <pc:graphicFrameChg chg="modGraphic">
          <ac:chgData name="Sheth, Rohan" userId="0b6da9f0-4e13-4f6a-80ee-55c9a7700dcb" providerId="ADAL" clId="{9E08D425-6C0C-402C-964A-87530D592C49}" dt="2021-04-21T13:25:19.030" v="36"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9E08D425-6C0C-402C-964A-87530D592C49}" dt="2021-04-21T15:31:53.819" v="55" actId="6549"/>
        <pc:sldMkLst>
          <pc:docMk/>
          <pc:sldMk cId="4020193246" sldId="504"/>
        </pc:sldMkLst>
        <pc:graphicFrameChg chg="modGraphic">
          <ac:chgData name="Sheth, Rohan" userId="0b6da9f0-4e13-4f6a-80ee-55c9a7700dcb" providerId="ADAL" clId="{9E08D425-6C0C-402C-964A-87530D592C49}" dt="2021-04-21T13:25:23.333" v="37" actId="122"/>
          <ac:graphicFrameMkLst>
            <pc:docMk/>
            <pc:sldMk cId="4020193246" sldId="504"/>
            <ac:graphicFrameMk id="15" creationId="{0A1B2E9B-FDFF-4E1D-9D3B-379C0132C634}"/>
          </ac:graphicFrameMkLst>
        </pc:graphicFrameChg>
      </pc:sldChg>
      <pc:sldChg chg="modSp mod modNotesTx">
        <pc:chgData name="Sheth, Rohan" userId="0b6da9f0-4e13-4f6a-80ee-55c9a7700dcb" providerId="ADAL" clId="{9E08D425-6C0C-402C-964A-87530D592C49}" dt="2021-04-21T15:31:59.995" v="71" actId="20577"/>
        <pc:sldMkLst>
          <pc:docMk/>
          <pc:sldMk cId="902281997" sldId="505"/>
        </pc:sldMkLst>
        <pc:graphicFrameChg chg="modGraphic">
          <ac:chgData name="Sheth, Rohan" userId="0b6da9f0-4e13-4f6a-80ee-55c9a7700dcb" providerId="ADAL" clId="{9E08D425-6C0C-402C-964A-87530D592C49}" dt="2021-04-21T13:25:26.197" v="38"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9E08D425-6C0C-402C-964A-87530D592C49}" dt="2021-04-21T15:32:06.524" v="87" actId="20577"/>
        <pc:sldMkLst>
          <pc:docMk/>
          <pc:sldMk cId="4219494486" sldId="506"/>
        </pc:sldMkLst>
        <pc:graphicFrameChg chg="modGraphic">
          <ac:chgData name="Sheth, Rohan" userId="0b6da9f0-4e13-4f6a-80ee-55c9a7700dcb" providerId="ADAL" clId="{9E08D425-6C0C-402C-964A-87530D592C49}" dt="2021-04-21T13:25:30.182" v="39" actId="122"/>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648C35B0-FEE4-4E88-96E5-78750F370BFD}"/>
    <pc:docChg chg="custSel delSld modSld">
      <pc:chgData name="Beem, Corinn" userId="c940195d-46ad-491a-b089-963483842aae" providerId="ADAL" clId="{648C35B0-FEE4-4E88-96E5-78750F370BFD}" dt="2021-04-16T19:51:14.383" v="273" actId="6549"/>
      <pc:docMkLst>
        <pc:docMk/>
      </pc:docMkLst>
      <pc:sldChg chg="delSp modSp mod modNotesTx">
        <pc:chgData name="Beem, Corinn" userId="c940195d-46ad-491a-b089-963483842aae" providerId="ADAL" clId="{648C35B0-FEE4-4E88-96E5-78750F370BFD}" dt="2021-04-16T19:47:27.772" v="117" actId="20577"/>
        <pc:sldMkLst>
          <pc:docMk/>
          <pc:sldMk cId="3309063412" sldId="503"/>
        </pc:sldMkLst>
        <pc:spChg chg="mod">
          <ac:chgData name="Beem, Corinn" userId="c940195d-46ad-491a-b089-963483842aae" providerId="ADAL" clId="{648C35B0-FEE4-4E88-96E5-78750F370BFD}" dt="2021-04-08T21:55:41.839" v="6"/>
          <ac:spMkLst>
            <pc:docMk/>
            <pc:sldMk cId="3309063412" sldId="503"/>
            <ac:spMk id="2" creationId="{B6B9F291-16BF-4C3F-83DE-B220C1AF1282}"/>
          </ac:spMkLst>
        </pc:spChg>
        <pc:spChg chg="del">
          <ac:chgData name="Beem, Corinn" userId="c940195d-46ad-491a-b089-963483842aae" providerId="ADAL" clId="{648C35B0-FEE4-4E88-96E5-78750F370BFD}" dt="2021-04-16T19:46:06.983" v="80" actId="478"/>
          <ac:spMkLst>
            <pc:docMk/>
            <pc:sldMk cId="3309063412" sldId="503"/>
            <ac:spMk id="6" creationId="{7027257B-4FDA-4D5E-B242-50F7A10EADD1}"/>
          </ac:spMkLst>
        </pc:spChg>
        <pc:graphicFrameChg chg="mod modGraphic">
          <ac:chgData name="Beem, Corinn" userId="c940195d-46ad-491a-b089-963483842aae" providerId="ADAL" clId="{648C35B0-FEE4-4E88-96E5-78750F370BFD}" dt="2021-04-16T19:47:24.188" v="112" actId="20577"/>
          <ac:graphicFrameMkLst>
            <pc:docMk/>
            <pc:sldMk cId="3309063412" sldId="503"/>
            <ac:graphicFrameMk id="11" creationId="{6C56D1D6-488A-4DEE-9C76-04F8A27EB7CE}"/>
          </ac:graphicFrameMkLst>
        </pc:graphicFrameChg>
        <pc:picChg chg="mod">
          <ac:chgData name="Beem, Corinn" userId="c940195d-46ad-491a-b089-963483842aae" providerId="ADAL" clId="{648C35B0-FEE4-4E88-96E5-78750F370BFD}" dt="2021-04-16T19:46:05.221" v="79" actId="1076"/>
          <ac:picMkLst>
            <pc:docMk/>
            <pc:sldMk cId="3309063412" sldId="503"/>
            <ac:picMk id="8" creationId="{F8F27182-7EFD-4D81-A5E7-E5E2B2A55D38}"/>
          </ac:picMkLst>
        </pc:picChg>
      </pc:sldChg>
      <pc:sldChg chg="delSp modSp mod modNotesTx">
        <pc:chgData name="Beem, Corinn" userId="c940195d-46ad-491a-b089-963483842aae" providerId="ADAL" clId="{648C35B0-FEE4-4E88-96E5-78750F370BFD}" dt="2021-04-16T19:48:25.372" v="169" actId="20577"/>
        <pc:sldMkLst>
          <pc:docMk/>
          <pc:sldMk cId="4020193246" sldId="504"/>
        </pc:sldMkLst>
        <pc:spChg chg="mod">
          <ac:chgData name="Beem, Corinn" userId="c940195d-46ad-491a-b089-963483842aae" providerId="ADAL" clId="{648C35B0-FEE4-4E88-96E5-78750F370BFD}" dt="2021-04-08T21:55:44.776" v="7"/>
          <ac:spMkLst>
            <pc:docMk/>
            <pc:sldMk cId="4020193246" sldId="504"/>
            <ac:spMk id="2" creationId="{B6B9F291-16BF-4C3F-83DE-B220C1AF1282}"/>
          </ac:spMkLst>
        </pc:spChg>
        <pc:spChg chg="del">
          <ac:chgData name="Beem, Corinn" userId="c940195d-46ad-491a-b089-963483842aae" providerId="ADAL" clId="{648C35B0-FEE4-4E88-96E5-78750F370BFD}" dt="2021-04-16T19:46:13.230" v="82" actId="478"/>
          <ac:spMkLst>
            <pc:docMk/>
            <pc:sldMk cId="4020193246" sldId="504"/>
            <ac:spMk id="13" creationId="{7C7FFC2C-F58B-47EB-A1E1-BAECCAC1B2D6}"/>
          </ac:spMkLst>
        </pc:spChg>
        <pc:graphicFrameChg chg="mod modGraphic">
          <ac:chgData name="Beem, Corinn" userId="c940195d-46ad-491a-b089-963483842aae" providerId="ADAL" clId="{648C35B0-FEE4-4E88-96E5-78750F370BFD}" dt="2021-04-16T19:48:14.704" v="156" actId="20577"/>
          <ac:graphicFrameMkLst>
            <pc:docMk/>
            <pc:sldMk cId="4020193246" sldId="504"/>
            <ac:graphicFrameMk id="15" creationId="{0A1B2E9B-FDFF-4E1D-9D3B-379C0132C634}"/>
          </ac:graphicFrameMkLst>
        </pc:graphicFrameChg>
        <pc:picChg chg="mod">
          <ac:chgData name="Beem, Corinn" userId="c940195d-46ad-491a-b089-963483842aae" providerId="ADAL" clId="{648C35B0-FEE4-4E88-96E5-78750F370BFD}" dt="2021-04-16T19:46:26.476" v="88" actId="1076"/>
          <ac:picMkLst>
            <pc:docMk/>
            <pc:sldMk cId="4020193246" sldId="504"/>
            <ac:picMk id="7" creationId="{EDD78377-E551-4DBB-BD2C-D63A8DA474F9}"/>
          </ac:picMkLst>
        </pc:picChg>
      </pc:sldChg>
      <pc:sldChg chg="delSp modSp mod modNotesTx">
        <pc:chgData name="Beem, Corinn" userId="c940195d-46ad-491a-b089-963483842aae" providerId="ADAL" clId="{648C35B0-FEE4-4E88-96E5-78750F370BFD}" dt="2021-04-16T19:49:58.991" v="220" actId="20577"/>
        <pc:sldMkLst>
          <pc:docMk/>
          <pc:sldMk cId="902281997" sldId="505"/>
        </pc:sldMkLst>
        <pc:spChg chg="mod">
          <ac:chgData name="Beem, Corinn" userId="c940195d-46ad-491a-b089-963483842aae" providerId="ADAL" clId="{648C35B0-FEE4-4E88-96E5-78750F370BFD}" dt="2021-04-08T21:55:48.090" v="8"/>
          <ac:spMkLst>
            <pc:docMk/>
            <pc:sldMk cId="902281997" sldId="505"/>
            <ac:spMk id="2" creationId="{B6B9F291-16BF-4C3F-83DE-B220C1AF1282}"/>
          </ac:spMkLst>
        </pc:spChg>
        <pc:spChg chg="del">
          <ac:chgData name="Beem, Corinn" userId="c940195d-46ad-491a-b089-963483842aae" providerId="ADAL" clId="{648C35B0-FEE4-4E88-96E5-78750F370BFD}" dt="2021-04-16T19:46:36.019" v="92" actId="478"/>
          <ac:spMkLst>
            <pc:docMk/>
            <pc:sldMk cId="902281997" sldId="505"/>
            <ac:spMk id="12" creationId="{EDA7E727-9C9E-4D55-9990-8176FBF51CA0}"/>
          </ac:spMkLst>
        </pc:spChg>
        <pc:graphicFrameChg chg="mod modGraphic">
          <ac:chgData name="Beem, Corinn" userId="c940195d-46ad-491a-b089-963483842aae" providerId="ADAL" clId="{648C35B0-FEE4-4E88-96E5-78750F370BFD}" dt="2021-04-16T19:49:41.613" v="219" actId="20577"/>
          <ac:graphicFrameMkLst>
            <pc:docMk/>
            <pc:sldMk cId="902281997" sldId="505"/>
            <ac:graphicFrameMk id="11" creationId="{9F149903-9EB5-4E54-9AC5-7F449BB7E1D0}"/>
          </ac:graphicFrameMkLst>
        </pc:graphicFrameChg>
        <pc:picChg chg="mod">
          <ac:chgData name="Beem, Corinn" userId="c940195d-46ad-491a-b089-963483842aae" providerId="ADAL" clId="{648C35B0-FEE4-4E88-96E5-78750F370BFD}" dt="2021-04-16T19:46:44.414" v="95" actId="1076"/>
          <ac:picMkLst>
            <pc:docMk/>
            <pc:sldMk cId="902281997" sldId="505"/>
            <ac:picMk id="8" creationId="{A4DABAFC-FD06-4539-A971-3669E48D98B1}"/>
          </ac:picMkLst>
        </pc:picChg>
      </pc:sldChg>
      <pc:sldChg chg="delSp modSp mod modNotesTx">
        <pc:chgData name="Beem, Corinn" userId="c940195d-46ad-491a-b089-963483842aae" providerId="ADAL" clId="{648C35B0-FEE4-4E88-96E5-78750F370BFD}" dt="2021-04-16T19:51:14.383" v="273" actId="6549"/>
        <pc:sldMkLst>
          <pc:docMk/>
          <pc:sldMk cId="4219494486" sldId="506"/>
        </pc:sldMkLst>
        <pc:spChg chg="mod">
          <ac:chgData name="Beem, Corinn" userId="c940195d-46ad-491a-b089-963483842aae" providerId="ADAL" clId="{648C35B0-FEE4-4E88-96E5-78750F370BFD}" dt="2021-04-08T21:55:51.984" v="9"/>
          <ac:spMkLst>
            <pc:docMk/>
            <pc:sldMk cId="4219494486" sldId="506"/>
            <ac:spMk id="2" creationId="{B6B9F291-16BF-4C3F-83DE-B220C1AF1282}"/>
          </ac:spMkLst>
        </pc:spChg>
        <pc:spChg chg="del">
          <ac:chgData name="Beem, Corinn" userId="c940195d-46ad-491a-b089-963483842aae" providerId="ADAL" clId="{648C35B0-FEE4-4E88-96E5-78750F370BFD}" dt="2021-04-16T19:46:53.820" v="98" actId="478"/>
          <ac:spMkLst>
            <pc:docMk/>
            <pc:sldMk cId="4219494486" sldId="506"/>
            <ac:spMk id="12" creationId="{7F681DB6-4BFB-441E-BB96-7BED17AB88F6}"/>
          </ac:spMkLst>
        </pc:spChg>
        <pc:graphicFrameChg chg="mod modGraphic">
          <ac:chgData name="Beem, Corinn" userId="c940195d-46ad-491a-b089-963483842aae" providerId="ADAL" clId="{648C35B0-FEE4-4E88-96E5-78750F370BFD}" dt="2021-04-16T19:51:01.860" v="267" actId="20577"/>
          <ac:graphicFrameMkLst>
            <pc:docMk/>
            <pc:sldMk cId="4219494486" sldId="506"/>
            <ac:graphicFrameMk id="11" creationId="{88A98626-2E13-4D69-8063-8BDF69CCE72D}"/>
          </ac:graphicFrameMkLst>
        </pc:graphicFrameChg>
        <pc:picChg chg="mod">
          <ac:chgData name="Beem, Corinn" userId="c940195d-46ad-491a-b089-963483842aae" providerId="ADAL" clId="{648C35B0-FEE4-4E88-96E5-78750F370BFD}" dt="2021-04-16T19:46:59.510" v="100" actId="1076"/>
          <ac:picMkLst>
            <pc:docMk/>
            <pc:sldMk cId="4219494486" sldId="506"/>
            <ac:picMk id="7" creationId="{0FC59644-6B21-4290-9F72-449230ADAF0C}"/>
          </ac:picMkLst>
        </pc:picChg>
      </pc:sldChg>
      <pc:sldChg chg="modSp mod">
        <pc:chgData name="Beem, Corinn" userId="c940195d-46ad-491a-b089-963483842aae" providerId="ADAL" clId="{648C35B0-FEE4-4E88-96E5-78750F370BFD}" dt="2021-04-08T21:56:03.808" v="12" actId="20577"/>
        <pc:sldMkLst>
          <pc:docMk/>
          <pc:sldMk cId="3544745729" sldId="511"/>
        </pc:sldMkLst>
        <pc:spChg chg="mod">
          <ac:chgData name="Beem, Corinn" userId="c940195d-46ad-491a-b089-963483842aae" providerId="ADAL" clId="{648C35B0-FEE4-4E88-96E5-78750F370BFD}" dt="2021-04-08T21:56:03.808" v="12" actId="20577"/>
          <ac:spMkLst>
            <pc:docMk/>
            <pc:sldMk cId="3544745729" sldId="511"/>
            <ac:spMk id="5" creationId="{3E532E98-B6B5-4ACC-BAF8-6B4F7E7C68E3}"/>
          </ac:spMkLst>
        </pc:spChg>
      </pc:sldChg>
      <pc:sldChg chg="modSp mod">
        <pc:chgData name="Beem, Corinn" userId="c940195d-46ad-491a-b089-963483842aae" providerId="ADAL" clId="{648C35B0-FEE4-4E88-96E5-78750F370BFD}" dt="2021-04-08T21:56:12.683" v="18" actId="20577"/>
        <pc:sldMkLst>
          <pc:docMk/>
          <pc:sldMk cId="4189796286" sldId="513"/>
        </pc:sldMkLst>
        <pc:spChg chg="mod">
          <ac:chgData name="Beem, Corinn" userId="c940195d-46ad-491a-b089-963483842aae" providerId="ADAL" clId="{648C35B0-FEE4-4E88-96E5-78750F370BFD}" dt="2021-04-08T21:56:12.683" v="18" actId="20577"/>
          <ac:spMkLst>
            <pc:docMk/>
            <pc:sldMk cId="4189796286" sldId="513"/>
            <ac:spMk id="6" creationId="{7ADE84E5-34FE-4C41-9602-1621F6B66961}"/>
          </ac:spMkLst>
        </pc:spChg>
      </pc:sldChg>
      <pc:sldChg chg="modSp">
        <pc:chgData name="Beem, Corinn" userId="c940195d-46ad-491a-b089-963483842aae" providerId="ADAL" clId="{648C35B0-FEE4-4E88-96E5-78750F370BFD}" dt="2021-04-08T21:55:00.635" v="0"/>
        <pc:sldMkLst>
          <pc:docMk/>
          <pc:sldMk cId="4291394701" sldId="540"/>
        </pc:sldMkLst>
        <pc:spChg chg="mod">
          <ac:chgData name="Beem, Corinn" userId="c940195d-46ad-491a-b089-963483842aae" providerId="ADAL" clId="{648C35B0-FEE4-4E88-96E5-78750F370BFD}" dt="2021-04-08T21:55:00.635" v="0"/>
          <ac:spMkLst>
            <pc:docMk/>
            <pc:sldMk cId="4291394701" sldId="540"/>
            <ac:spMk id="2" creationId="{D85898C7-A09F-41F6-AAC4-07C7EEEB728B}"/>
          </ac:spMkLst>
        </pc:spChg>
      </pc:sldChg>
      <pc:sldChg chg="modSp mod modNotesTx">
        <pc:chgData name="Beem, Corinn" userId="c940195d-46ad-491a-b089-963483842aae" providerId="ADAL" clId="{648C35B0-FEE4-4E88-96E5-78750F370BFD}" dt="2021-04-12T11:47:14.022" v="73" actId="6549"/>
        <pc:sldMkLst>
          <pc:docMk/>
          <pc:sldMk cId="3283148454" sldId="556"/>
        </pc:sldMkLst>
        <pc:spChg chg="mod">
          <ac:chgData name="Beem, Corinn" userId="c940195d-46ad-491a-b089-963483842aae" providerId="ADAL" clId="{648C35B0-FEE4-4E88-96E5-78750F370BFD}" dt="2021-04-12T11:47:14.022" v="73" actId="6549"/>
          <ac:spMkLst>
            <pc:docMk/>
            <pc:sldMk cId="3283148454" sldId="556"/>
            <ac:spMk id="42" creationId="{09451B0F-CEAE-43AA-AC61-E0C09AB31722}"/>
          </ac:spMkLst>
        </pc:spChg>
      </pc:sldChg>
      <pc:sldChg chg="del">
        <pc:chgData name="Beem, Corinn" userId="c940195d-46ad-491a-b089-963483842aae" providerId="ADAL" clId="{648C35B0-FEE4-4E88-96E5-78750F370BFD}" dt="2021-04-08T21:57:33.115" v="61" actId="2696"/>
        <pc:sldMkLst>
          <pc:docMk/>
          <pc:sldMk cId="4009573612" sldId="557"/>
        </pc:sldMkLst>
      </pc:sldChg>
      <pc:sldChg chg="modSp mod modNotesTx">
        <pc:chgData name="Beem, Corinn" userId="c940195d-46ad-491a-b089-963483842aae" providerId="ADAL" clId="{648C35B0-FEE4-4E88-96E5-78750F370BFD}" dt="2021-04-08T21:56:49.649" v="60" actId="6549"/>
        <pc:sldMkLst>
          <pc:docMk/>
          <pc:sldMk cId="1503661817" sldId="558"/>
        </pc:sldMkLst>
        <pc:spChg chg="mod">
          <ac:chgData name="Beem, Corinn" userId="c940195d-46ad-491a-b089-963483842aae" providerId="ADAL" clId="{648C35B0-FEE4-4E88-96E5-78750F370BFD}" dt="2021-04-08T21:55:16.907" v="2" actId="20577"/>
          <ac:spMkLst>
            <pc:docMk/>
            <pc:sldMk cId="1503661817" sldId="558"/>
            <ac:spMk id="2" creationId="{D4A1F4AB-06D3-41C7-A09F-523B103E846F}"/>
          </ac:spMkLst>
        </pc:spChg>
        <pc:spChg chg="mod">
          <ac:chgData name="Beem, Corinn" userId="c940195d-46ad-491a-b089-963483842aae" providerId="ADAL" clId="{648C35B0-FEE4-4E88-96E5-78750F370BFD}" dt="2021-04-08T21:56:37.671" v="43" actId="6549"/>
          <ac:spMkLst>
            <pc:docMk/>
            <pc:sldMk cId="1503661817" sldId="558"/>
            <ac:spMk id="37" creationId="{D75644BC-53EB-4AF2-A3A5-26E88A22BB8C}"/>
          </ac:spMkLst>
        </pc:spChg>
        <pc:spChg chg="mod">
          <ac:chgData name="Beem, Corinn" userId="c940195d-46ad-491a-b089-963483842aae" providerId="ADAL" clId="{648C35B0-FEE4-4E88-96E5-78750F370BFD}" dt="2021-04-08T21:56:41.958" v="48" actId="6549"/>
          <ac:spMkLst>
            <pc:docMk/>
            <pc:sldMk cId="1503661817" sldId="558"/>
            <ac:spMk id="38" creationId="{5A6BADBE-CE4A-4C98-A48D-9DBDD1BE71D5}"/>
          </ac:spMkLst>
        </pc:spChg>
        <pc:spChg chg="mod">
          <ac:chgData name="Beem, Corinn" userId="c940195d-46ad-491a-b089-963483842aae" providerId="ADAL" clId="{648C35B0-FEE4-4E88-96E5-78750F370BFD}" dt="2021-04-08T21:56:45.222" v="53" actId="6549"/>
          <ac:spMkLst>
            <pc:docMk/>
            <pc:sldMk cId="1503661817" sldId="558"/>
            <ac:spMk id="39" creationId="{5249E791-5DF4-48F1-B804-0AF87B3ED6B2}"/>
          </ac:spMkLst>
        </pc:spChg>
        <pc:spChg chg="mod">
          <ac:chgData name="Beem, Corinn" userId="c940195d-46ad-491a-b089-963483842aae" providerId="ADAL" clId="{648C35B0-FEE4-4E88-96E5-78750F370BFD}" dt="2021-04-08T21:56:49.649" v="60" actId="6549"/>
          <ac:spMkLst>
            <pc:docMk/>
            <pc:sldMk cId="1503661817" sldId="558"/>
            <ac:spMk id="40" creationId="{BABD2D6F-67C6-428E-9B6E-575730D25AB1}"/>
          </ac:spMkLst>
        </pc:spChg>
      </pc:sldChg>
      <pc:sldChg chg="addSp modSp mod">
        <pc:chgData name="Beem, Corinn" userId="c940195d-46ad-491a-b089-963483842aae" providerId="ADAL" clId="{648C35B0-FEE4-4E88-96E5-78750F370BFD}" dt="2021-04-08T21:58:02.622" v="63" actId="14826"/>
        <pc:sldMkLst>
          <pc:docMk/>
          <pc:sldMk cId="2489502936" sldId="559"/>
        </pc:sldMkLst>
        <pc:spChg chg="mod">
          <ac:chgData name="Beem, Corinn" userId="c940195d-46ad-491a-b089-963483842aae" providerId="ADAL" clId="{648C35B0-FEE4-4E88-96E5-78750F370BFD}" dt="2021-04-08T21:55:25.460" v="5" actId="20577"/>
          <ac:spMkLst>
            <pc:docMk/>
            <pc:sldMk cId="2489502936" sldId="559"/>
            <ac:spMk id="2" creationId="{D4A1F4AB-06D3-41C7-A09F-523B103E846F}"/>
          </ac:spMkLst>
        </pc:spChg>
        <pc:picChg chg="add mod">
          <ac:chgData name="Beem, Corinn" userId="c940195d-46ad-491a-b089-963483842aae" providerId="ADAL" clId="{648C35B0-FEE4-4E88-96E5-78750F370BFD}" dt="2021-04-08T21:58:02.622" v="63" actId="14826"/>
          <ac:picMkLst>
            <pc:docMk/>
            <pc:sldMk cId="2489502936" sldId="559"/>
            <ac:picMk id="3" creationId="{902960E7-8536-4285-8D1E-2582E478450B}"/>
          </ac:picMkLst>
        </pc:picChg>
      </pc:sldChg>
      <pc:sldChg chg="del">
        <pc:chgData name="Beem, Corinn" userId="c940195d-46ad-491a-b089-963483842aae" providerId="ADAL" clId="{648C35B0-FEE4-4E88-96E5-78750F370BFD}" dt="2021-04-12T11:47:34.275" v="74" actId="47"/>
        <pc:sldMkLst>
          <pc:docMk/>
          <pc:sldMk cId="3704828705"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Outlaw Field created 182 jobs earning $13.0 million in payroll, contributed $20.7 million in value added, and generated a total economic output of $33.3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Outlaw Field. As this slide shows, Outlaw Field supports 182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Outlaw Field generates $13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Outlaw Field contributes $20.7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Outlaw Field contributes </a:t>
            </a:r>
            <a:r>
              <a:rPr lang="en-US"/>
              <a:t>$33.3 million </a:t>
            </a:r>
            <a:r>
              <a:rPr lang="en-US" dirty="0"/>
              <a:t>in business revenue generated by on-airport activity and visitor spending. This metric encompasses payroll and valued added and thus represents the total economic output of Outlaw Field.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Outlaw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Outlaw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182</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$20.7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$33.3</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Outlaw Field Is </a:t>
            </a:r>
            <a:br>
              <a:rPr lang="en-US" dirty="0"/>
            </a:br>
            <a:r>
              <a:rPr lang="en-US" dirty="0"/>
              <a:t>Just Local?</a:t>
            </a:r>
          </a:p>
        </p:txBody>
      </p:sp>
      <p:pic>
        <p:nvPicPr>
          <p:cNvPr id="3" name="Picture 2">
            <a:extLst>
              <a:ext uri="{FF2B5EF4-FFF2-40B4-BE49-F238E27FC236}">
                <a16:creationId xmlns:a16="http://schemas.microsoft.com/office/drawing/2014/main" id="{902960E7-8536-4285-8D1E-2582E47845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198" y="1714124"/>
            <a:ext cx="7609998" cy="4980254"/>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Outlaw Field</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347061" y="3005701"/>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3989135831"/>
              </p:ext>
            </p:extLst>
          </p:nvPr>
        </p:nvGraphicFramePr>
        <p:xfrm>
          <a:off x="2230759" y="284353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101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48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182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66418042"/>
              </p:ext>
            </p:extLst>
          </p:nvPr>
        </p:nvGraphicFramePr>
        <p:xfrm>
          <a:off x="2321469"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$2,100,000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$3,000,000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$13,000,000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Outlaw Field</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Outlaw Field</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3279279"/>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124541600"/>
              </p:ext>
            </p:extLst>
          </p:nvPr>
        </p:nvGraphicFramePr>
        <p:xfrm>
          <a:off x="2230759" y="2937228"/>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$12,600,000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$3,200,000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347510161"/>
              </p:ext>
            </p:extLst>
          </p:nvPr>
        </p:nvGraphicFramePr>
        <p:xfrm>
          <a:off x="2282129" y="287558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$19,400,000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$5,900,000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$33,300,000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Outlaw Field</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107172"/>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Outlaw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CKV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05D59F5E-271F-447C-A22D-15008E4D3D90}">
  <ds:schemaRefs>
    <ds:schemaRef ds:uri="http://schemas.microsoft.com/office/2006/metadata/properties"/>
    <ds:schemaRef ds:uri="http://purl.org/dc/dcmitype/"/>
    <ds:schemaRef ds:uri="http://schemas.microsoft.com/office/2006/documentManagement/types"/>
    <ds:schemaRef ds:uri="c18e8617-fc0f-4dda-a87a-c0ec120ddf92"/>
    <ds:schemaRef ds:uri="http://schemas.microsoft.com/office/infopath/2007/PartnerControls"/>
    <ds:schemaRef ds:uri="http://schemas.openxmlformats.org/package/2006/metadata/core-properties"/>
    <ds:schemaRef ds:uri="http://purl.org/dc/elements/1.1/"/>
    <ds:schemaRef ds:uri="b2e1dacc-c954-4408-aa44-64ef90b7ce3a"/>
    <ds:schemaRef ds:uri="52860726-b653-4eba-8fc1-cfbf91000526"/>
    <ds:schemaRef ds:uri="http://www.w3.org/XML/1998/namespace"/>
    <ds:schemaRef ds:uri="http://purl.org/dc/terms/"/>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4</TotalTime>
  <Words>3309</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Outlaw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Outlaw Field Impacts</vt:lpstr>
      <vt:lpstr>Think Outlaw Field Is  Just Local?</vt:lpstr>
      <vt:lpstr>Outlaw Field Economic Impacts - Jobs</vt:lpstr>
      <vt:lpstr>Outlaw Field Economic Impacts – Payroll</vt:lpstr>
      <vt:lpstr>Outlaw Field Economic Impacts – Value Added</vt:lpstr>
      <vt:lpstr>Outlaw Field Economic Impacts – Business Revenue </vt:lpstr>
      <vt:lpstr>Tax Analysis</vt:lpstr>
      <vt:lpstr>Statewide Tax Impacts</vt:lpstr>
      <vt:lpstr>Additional  Aviation Benefits</vt:lpstr>
      <vt:lpstr>Case  Studies</vt:lpstr>
      <vt:lpstr>Outlaw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2021-05-23T20:36:36Z</dcterms:modified>
</cp:coreProperties>
</file>